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5ED6-07BC-4C51-A684-A23140A5775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86FF-D71A-464A-8493-13BABD14F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02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5ED6-07BC-4C51-A684-A23140A5775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86FF-D71A-464A-8493-13BABD14F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613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5ED6-07BC-4C51-A684-A23140A5775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86FF-D71A-464A-8493-13BABD14F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53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5ED6-07BC-4C51-A684-A23140A5775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86FF-D71A-464A-8493-13BABD14F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747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5ED6-07BC-4C51-A684-A23140A5775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86FF-D71A-464A-8493-13BABD14F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149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5ED6-07BC-4C51-A684-A23140A5775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86FF-D71A-464A-8493-13BABD14F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53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5ED6-07BC-4C51-A684-A23140A5775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86FF-D71A-464A-8493-13BABD14F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94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5ED6-07BC-4C51-A684-A23140A5775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86FF-D71A-464A-8493-13BABD14F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67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5ED6-07BC-4C51-A684-A23140A5775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86FF-D71A-464A-8493-13BABD14F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95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5ED6-07BC-4C51-A684-A23140A5775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86FF-D71A-464A-8493-13BABD14F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522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5ED6-07BC-4C51-A684-A23140A5775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86FF-D71A-464A-8493-13BABD14F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4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85ED6-07BC-4C51-A684-A23140A5775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686FF-D71A-464A-8493-13BABD14F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6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err="1" smtClean="0"/>
              <a:t>Унсигезенче</a:t>
            </a:r>
            <a:r>
              <a:rPr lang="ru-RU" sz="3600" b="1" dirty="0" smtClean="0"/>
              <a:t> май.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err="1" smtClean="0"/>
              <a:t>Дистанцион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уку</a:t>
            </a:r>
            <a:r>
              <a:rPr lang="ru-RU" sz="3600" b="1" dirty="0" smtClean="0"/>
              <a:t>.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Контроль диктант.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Абдулла </a:t>
            </a:r>
            <a:r>
              <a:rPr lang="ru-RU" sz="3600" b="1" dirty="0" err="1" smtClean="0"/>
              <a:t>Алиш</a:t>
            </a:r>
            <a:r>
              <a:rPr lang="ru-RU" sz="3600" b="1" dirty="0" smtClean="0"/>
              <a:t>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7549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0"/>
              </a:spcAft>
              <a:buNone/>
            </a:pP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tt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Абдулла Алиш – балалар язучысы. Ул балалар өчен бик күп әсәрләр язган. Аның әкиятләрен нәниләр яратып укый.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tt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Абдулла Алиш Бөек Ватан сугышында катнашкан һәм әсирлеккә эләккән. Ул әсирлектә шагыйрь Муса Җәлил белән бергә булган. Алар дошманга каршы бергәләп көрәшкәннәр. Фашистлар аларны җәзалап үтергәннәр.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tt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Абдулла Алиш халкыбызның курку белмәс батыр улы булган. Ул безнең күңелләребездә мәңге сакланыр.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50000"/>
              </a:lnSpc>
              <a:spcAft>
                <a:spcPts val="0"/>
              </a:spcAft>
            </a:pP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9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вариант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tt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tt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Икенче җөмләдә иярчен кисәкләрнең астына сыз, сүз төркемнәрен билгелә.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Тамыр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сүзләрне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генә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сайлап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яз.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Җиләк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балык,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сызгыч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сандугач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карлыгач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очкыч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көчле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78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50</Words>
  <Application>Microsoft Office PowerPoint</Application>
  <PresentationFormat>Широкоэкранный</PresentationFormat>
  <Paragraphs>13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2020-05-10T05:02:08Z</dcterms:created>
  <dcterms:modified xsi:type="dcterms:W3CDTF">2020-05-10T05:48:31Z</dcterms:modified>
</cp:coreProperties>
</file>